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256" r:id="rId3"/>
    <p:sldId id="257" r:id="rId5"/>
    <p:sldId id="305" r:id="rId6"/>
    <p:sldId id="311" r:id="rId7"/>
    <p:sldId id="310" r:id="rId8"/>
    <p:sldId id="312" r:id="rId9"/>
    <p:sldId id="316" r:id="rId10"/>
    <p:sldId id="317" r:id="rId11"/>
    <p:sldId id="318" r:id="rId12"/>
    <p:sldId id="313" r:id="rId13"/>
    <p:sldId id="314" r:id="rId14"/>
    <p:sldId id="315" r:id="rId15"/>
    <p:sldId id="319" r:id="rId16"/>
    <p:sldId id="320" r:id="rId17"/>
  </p:sldIdLst>
  <p:sldSz cx="12192000" cy="6858000"/>
  <p:notesSz cx="6858000" cy="9144000"/>
  <p:embeddedFontLst>
    <p:embeddedFont>
      <p:font typeface="微软雅黑" panose="020B0503020204020204" charset="-122"/>
      <p:regular r:id="rId23"/>
    </p:embeddedFont>
    <p:embeddedFont>
      <p:font typeface="华文新魏" panose="02010800040101010101" charset="-122"/>
      <p:regular r:id="rId24"/>
    </p:embeddedFont>
    <p:embeddedFont>
      <p:font typeface="华文行楷" panose="02010800040101010101" charset="-122"/>
      <p:regular r:id="rId25"/>
    </p:embeddedFont>
  </p:embeddedFontLst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0" userDrawn="1">
          <p15:clr>
            <a:srgbClr val="A4A3A4"/>
          </p15:clr>
        </p15:guide>
        <p15:guide id="2" pos="3965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62.xml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3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39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tags" Target="../tags/tag38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41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3.png"/><Relationship Id="rId2" Type="http://schemas.openxmlformats.org/officeDocument/2006/relationships/tags" Target="../tags/tag40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3.xml"/><Relationship Id="rId3" Type="http://schemas.openxmlformats.org/officeDocument/2006/relationships/image" Target="../media/image3.png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5.xml"/><Relationship Id="rId3" Type="http://schemas.openxmlformats.org/officeDocument/2006/relationships/image" Target="../media/image3.png"/><Relationship Id="rId2" Type="http://schemas.openxmlformats.org/officeDocument/2006/relationships/tags" Target="../tags/tag44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7.xml"/><Relationship Id="rId3" Type="http://schemas.openxmlformats.org/officeDocument/2006/relationships/image" Target="../media/image3.png"/><Relationship Id="rId2" Type="http://schemas.openxmlformats.org/officeDocument/2006/relationships/tags" Target="../tags/tag46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9.xml"/><Relationship Id="rId3" Type="http://schemas.openxmlformats.org/officeDocument/2006/relationships/image" Target="../media/image3.png"/><Relationship Id="rId2" Type="http://schemas.openxmlformats.org/officeDocument/2006/relationships/tags" Target="../tags/tag48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4" Type="http://schemas.openxmlformats.org/officeDocument/2006/relationships/slide" Target="slide11.xml"/><Relationship Id="rId3" Type="http://schemas.openxmlformats.org/officeDocument/2006/relationships/image" Target="../media/image3.png"/><Relationship Id="rId2" Type="http://schemas.openxmlformats.org/officeDocument/2006/relationships/tags" Target="../tags/tag50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5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" Target="slide9.xml"/><Relationship Id="rId3" Type="http://schemas.openxmlformats.org/officeDocument/2006/relationships/image" Target="../media/image3.png"/><Relationship Id="rId2" Type="http://schemas.openxmlformats.org/officeDocument/2006/relationships/tags" Target="../tags/tag54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57.xml"/><Relationship Id="rId3" Type="http://schemas.openxmlformats.org/officeDocument/2006/relationships/image" Target="../media/image3.png"/><Relationship Id="rId2" Type="http://schemas.openxmlformats.org/officeDocument/2006/relationships/tags" Target="../tags/tag56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59.xml"/><Relationship Id="rId3" Type="http://schemas.openxmlformats.org/officeDocument/2006/relationships/image" Target="../media/image3.png"/><Relationship Id="rId2" Type="http://schemas.openxmlformats.org/officeDocument/2006/relationships/tags" Target="../tags/tag58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1.xml"/><Relationship Id="rId3" Type="http://schemas.openxmlformats.org/officeDocument/2006/relationships/image" Target="../media/image3.png"/><Relationship Id="rId2" Type="http://schemas.openxmlformats.org/officeDocument/2006/relationships/tags" Target="../tags/tag60.xml"/><Relationship Id="rId1" Type="http://schemas.openxmlformats.org/officeDocument/2006/relationships/image" Target="../media/image4.png"/></Relationships>
</file>

<file path=ppt/tags/tag62.xml><?xml version="1.0" encoding="utf-8"?>
<p:tagLst xmlns:p="http://schemas.openxmlformats.org/presentationml/2006/main">
  <p:tag name="KSO_WPP_MARK_KEY" val="88d884bc-618a-406e-b47f-10dcc80e87a5"/>
  <p:tag name="COMMONDATA" val="eyJjb3VudCI6MywiaGRpZCI6Ijk2OTRmMTc5M2U2M2RjY2Y3NDFlYzgzY2ZmMzlhNGNhIiwidXNlckNvdW50IjozfQ=="/>
</p:tagLst>
</file>